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Kanit Light" panose="020B0604020202020204" charset="0"/>
      <p:regular r:id="rId23"/>
    </p:embeddedFont>
    <p:embeddedFont>
      <p:font typeface="Martel Sans" panose="020B0604020202020204" charset="0"/>
      <p:regular r:id="rId24"/>
    </p:embeddedFont>
    <p:embeddedFont>
      <p:font typeface="Petrona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8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81070"/>
            <a:ext cx="7415927" cy="3014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Shiro Inventory System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808339" y="4469567"/>
            <a:ext cx="7415927" cy="193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Simplify inventory management for any organization.</a:t>
            </a:r>
          </a:p>
          <a:p>
            <a:pPr>
              <a:lnSpc>
                <a:spcPts val="3100"/>
              </a:lnSpc>
            </a:pPr>
            <a:r>
              <a:rPr lang="en-US" sz="2000" dirty="0"/>
              <a:t>Shiro Inventory is a cloud-based inventory management system </a:t>
            </a:r>
          </a:p>
          <a:p>
            <a:pPr>
              <a:lnSpc>
                <a:spcPts val="3100"/>
              </a:lnSpc>
            </a:pPr>
            <a:r>
              <a:rPr lang="en-US" sz="2000" dirty="0"/>
              <a:t>designed to streamline operations, reduce waste, and empower </a:t>
            </a:r>
          </a:p>
          <a:p>
            <a:pPr>
              <a:lnSpc>
                <a:spcPts val="3100"/>
              </a:lnSpc>
            </a:pPr>
            <a:r>
              <a:rPr lang="en-US" sz="2000" dirty="0"/>
              <a:t>businesses to make better decisions.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55676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536863" y="6633016"/>
            <a:ext cx="484548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Wanjiru </a:t>
            </a: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986" y="661273"/>
            <a:ext cx="6299954" cy="787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Model</a:t>
            </a:r>
            <a:endParaRPr lang="en-US" sz="4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86" y="1808559"/>
            <a:ext cx="1199912" cy="19198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9824" y="2048470"/>
            <a:ext cx="3966210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Subscription-Based Pricing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2399824" y="2586157"/>
            <a:ext cx="59041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or annual plans based on organization size.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6" y="3728442"/>
            <a:ext cx="1199912" cy="19198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9824" y="3968353"/>
            <a:ext cx="3149918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Free Trial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2399824" y="4506039"/>
            <a:ext cx="59041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adoption with a free trial period.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6" y="5648325"/>
            <a:ext cx="1199912" cy="19198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9824" y="5888236"/>
            <a:ext cx="3149918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 Add-ons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2399824" y="6425922"/>
            <a:ext cx="5904190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features for multi-location tracking and advanced reporting.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73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3624382"/>
            <a:ext cx="5634752" cy="704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Social Impact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8789" y="4666774"/>
            <a:ext cx="4200644" cy="2755821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1794" y="4899779"/>
            <a:ext cx="2817376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Sustainable Practices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1794" y="5386983"/>
            <a:ext cx="3734633" cy="1442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Shiro Inventory helps businesses reduce waste and optimize resource allocation, contributing to sustainable business practices.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4818" y="4666774"/>
            <a:ext cx="4200644" cy="2755821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7824" y="4899779"/>
            <a:ext cx="2817376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7824" y="5386983"/>
            <a:ext cx="3734633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streamlining inventory management, Shiro Inventory empowers businesses to operate more efficiently and minimize their environmental impact.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848" y="4666774"/>
            <a:ext cx="4200644" cy="2755821"/>
          </a:xfrm>
          <a:prstGeom prst="roundRect">
            <a:avLst>
              <a:gd name="adj" fmla="val 34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3853" y="4899779"/>
            <a:ext cx="2817376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Positive Change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853" y="5386983"/>
            <a:ext cx="3734633" cy="1442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We're committed to building a positive social impact by promoting responsible consumption and production.</a:t>
            </a:r>
            <a:endParaRPr lang="en-US" sz="17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3B254B-BACB-49AB-8E42-FC45EA6A1EA7}"/>
              </a:ext>
            </a:extLst>
          </p:cNvPr>
          <p:cNvSpPr/>
          <p:nvPr/>
        </p:nvSpPr>
        <p:spPr>
          <a:xfrm>
            <a:off x="12659931" y="7701566"/>
            <a:ext cx="1970469" cy="52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8781"/>
            <a:ext cx="649259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Investment Opportunity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820591"/>
            <a:ext cx="7415927" cy="3730228"/>
          </a:xfrm>
          <a:prstGeom prst="roundRect">
            <a:avLst>
              <a:gd name="adj" fmla="val 278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835831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299156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Investment Request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99156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$50,000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542348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36980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Purpose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698081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Platform Development, Customer Onboarding, Marketing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5038963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1946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Fund Allocation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194697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Product Development (40%), Marketing (30%), Operations (30%)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9440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Meet the Team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8302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Wanjiru Maina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9156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Founder &amp; Lead Developer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32828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 extensive experience in software development and a passion for simplifying complex processes, Wanjiru leads the development and vision of Shiro Inventory.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28302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Growth Team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391560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We're actively recruiting talented individuals in marketing, customer support, and sales to contribute to the growth of Shiro Inventory.</a:t>
            </a:r>
            <a:endParaRPr lang="en-US" sz="19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7FB308-6334-4874-98AB-DBFDD1F65F76}"/>
              </a:ext>
            </a:extLst>
          </p:cNvPr>
          <p:cNvSpPr/>
          <p:nvPr/>
        </p:nvSpPr>
        <p:spPr>
          <a:xfrm>
            <a:off x="12659931" y="7701566"/>
            <a:ext cx="1970469" cy="52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3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Contact Us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Email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/>
              <a:t>@shiroInventory@gmail.com</a:t>
            </a:r>
          </a:p>
          <a:p>
            <a:pPr marL="0" indent="0" algn="l">
              <a:lnSpc>
                <a:spcPts val="2150"/>
              </a:lnSpc>
              <a:buNone/>
            </a:pPr>
            <a:endParaRPr lang="en-US" sz="1300" dirty="0"/>
          </a:p>
          <a:p>
            <a:pPr marL="0" indent="0" algn="l">
              <a:lnSpc>
                <a:spcPts val="2150"/>
              </a:lnSpc>
              <a:buNone/>
            </a:pP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LinkedIn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/>
              <a:t>Shiro Inventory System</a:t>
            </a:r>
          </a:p>
          <a:p>
            <a:pPr marL="0" indent="0" algn="l">
              <a:lnSpc>
                <a:spcPts val="2150"/>
              </a:lnSpc>
              <a:buNone/>
            </a:pPr>
            <a:endParaRPr lang="en-US" sz="1300" dirty="0"/>
          </a:p>
          <a:p>
            <a:pPr marL="0" indent="0" algn="l">
              <a:lnSpc>
                <a:spcPts val="2150"/>
              </a:lnSpc>
              <a:buNone/>
            </a:pP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3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3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Twitter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3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/>
              <a:t>@shiroInventory</a:t>
            </a:r>
          </a:p>
          <a:p>
            <a:pPr marL="0" indent="0" algn="l">
              <a:lnSpc>
                <a:spcPts val="2150"/>
              </a:lnSpc>
              <a:buNone/>
            </a:pP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3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3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Website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3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 err="1"/>
              <a:t>shiroInventor.comy</a:t>
            </a:r>
            <a:endParaRPr lang="en-US" sz="13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7BEF69-A028-43E2-BA0E-992CA220B8F2}"/>
              </a:ext>
            </a:extLst>
          </p:cNvPr>
          <p:cNvSpPr/>
          <p:nvPr/>
        </p:nvSpPr>
        <p:spPr>
          <a:xfrm>
            <a:off x="12659931" y="7701566"/>
            <a:ext cx="1970469" cy="52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513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Join Us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09313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We're excited to partner with investors who share our vision for a future where inventory management is efficient, sustainable, and empowers businesses to thrive.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6605"/>
            <a:ext cx="6855143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Inventory Problem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79368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Manual Processes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44555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Time-consuming and prone to errors.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93688"/>
            <a:ext cx="3898821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Overstocking/Understocking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85060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financial losses and customer dissatisfaction.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9368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Lack of Visibility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44555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 to track inventory levels and make informed decisions.</a:t>
            </a:r>
            <a:endParaRPr lang="en-US" sz="19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392EBE-17F3-4007-9395-459FA6DC5052}"/>
              </a:ext>
            </a:extLst>
          </p:cNvPr>
          <p:cNvSpPr/>
          <p:nvPr/>
        </p:nvSpPr>
        <p:spPr>
          <a:xfrm>
            <a:off x="12659931" y="7701566"/>
            <a:ext cx="1970469" cy="52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213" y="621506"/>
            <a:ext cx="7562374" cy="1482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Introducing Shiro Inventory System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77213" y="2697361"/>
            <a:ext cx="508397" cy="50839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5212" y="2773561"/>
            <a:ext cx="152281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1472" y="2697361"/>
            <a:ext cx="2965728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Tracking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1472" y="3203496"/>
            <a:ext cx="6828115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inventory levels and activity in real-time.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77213" y="4045029"/>
            <a:ext cx="508397" cy="50839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0447" y="4121229"/>
            <a:ext cx="201811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011472" y="4045029"/>
            <a:ext cx="2965728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Alerts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11472" y="4551164"/>
            <a:ext cx="6828115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notified when stock levels are low or nearing expiry.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7213" y="5392698"/>
            <a:ext cx="508397" cy="50839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685" y="5468898"/>
            <a:ext cx="201454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1472" y="5392698"/>
            <a:ext cx="3276600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Reporting and Analytics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1472" y="5898833"/>
            <a:ext cx="6828115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insights into inventory trends and performance.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77213" y="6740366"/>
            <a:ext cx="508397" cy="50839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5447" y="6816566"/>
            <a:ext cx="191810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011472" y="6740366"/>
            <a:ext cx="2965728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Role-Based Access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011472" y="7246501"/>
            <a:ext cx="6828115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user permissions for different roles.</a:t>
            </a:r>
            <a:endParaRPr lang="en-US" sz="17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FC5D37-5BF5-40D8-B9E9-89D6DCFA3A26}"/>
              </a:ext>
            </a:extLst>
          </p:cNvPr>
          <p:cNvSpPr/>
          <p:nvPr/>
        </p:nvSpPr>
        <p:spPr>
          <a:xfrm>
            <a:off x="12659931" y="7701566"/>
            <a:ext cx="1970469" cy="52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587693"/>
            <a:ext cx="6360914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Shiro Inventory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48070" y="1609606"/>
            <a:ext cx="7647861" cy="1263491"/>
          </a:xfrm>
          <a:prstGeom prst="roundRect">
            <a:avLst>
              <a:gd name="adj" fmla="val 71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1830943"/>
            <a:ext cx="28053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Inventory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9407" y="2309813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products, quantities, locations, and purchase history.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8070" y="3086814"/>
            <a:ext cx="7647861" cy="1263491"/>
          </a:xfrm>
          <a:prstGeom prst="roundRect">
            <a:avLst>
              <a:gd name="adj" fmla="val 71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9407" y="3308152"/>
            <a:ext cx="28053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Stock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9407" y="3787021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minimum stock levels and receive notifications.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4564023"/>
            <a:ext cx="7647861" cy="1605439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4785360"/>
            <a:ext cx="28053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9407" y="5264229"/>
            <a:ext cx="7205186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detailed reports on inventory usage, trends, and performance.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8070" y="6383179"/>
            <a:ext cx="7647861" cy="1263491"/>
          </a:xfrm>
          <a:prstGeom prst="roundRect">
            <a:avLst>
              <a:gd name="adj" fmla="val 71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9407" y="6604516"/>
            <a:ext cx="28053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9407" y="7083385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access and permissions for different user roles.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50851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Shiro Inventory?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5131118"/>
            <a:ext cx="12902327" cy="2233613"/>
          </a:xfrm>
          <a:prstGeom prst="roundRect">
            <a:avLst>
              <a:gd name="adj" fmla="val 464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5146357"/>
            <a:ext cx="1287053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7522" y="5302091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Errors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421035" y="5302091"/>
            <a:ext cx="37884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Efficiency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710738" y="5302091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Profits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5852874"/>
            <a:ext cx="1287053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7522" y="6008608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95% reduction in human errors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421035" y="6008608"/>
            <a:ext cx="37884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inventory processes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710738" y="6008608"/>
            <a:ext cx="379226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inventory management for maximum profitability</a:t>
            </a:r>
            <a:endParaRPr lang="en-US" sz="19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38D734-3793-4DA3-9F59-F5F96EE197C1}"/>
              </a:ext>
            </a:extLst>
          </p:cNvPr>
          <p:cNvSpPr/>
          <p:nvPr/>
        </p:nvSpPr>
        <p:spPr>
          <a:xfrm>
            <a:off x="12659931" y="7701566"/>
            <a:ext cx="1970469" cy="52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617" y="465296"/>
            <a:ext cx="4442341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Market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617" y="1274326"/>
            <a:ext cx="423029" cy="4230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8617" y="1866543"/>
            <a:ext cx="222111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Retail Stores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078617" y="2245638"/>
            <a:ext cx="79595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inventory for clothing, electronics, and other goods.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617" y="3023949"/>
            <a:ext cx="423029" cy="4230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78617" y="3616166"/>
            <a:ext cx="222111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Restaurants &amp; Cafes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078617" y="3995261"/>
            <a:ext cx="79595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food supplies, beverages, and kitchen equipment.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617" y="4773573"/>
            <a:ext cx="423029" cy="4230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8617" y="5365790"/>
            <a:ext cx="249388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Educational Institutions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078617" y="5744885"/>
            <a:ext cx="79595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stationery, supplies, and equipment for classrooms.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617" y="6523196"/>
            <a:ext cx="423029" cy="4230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78617" y="7115413"/>
            <a:ext cx="2877145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Small &amp; Medium Businesses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6078617" y="7494508"/>
            <a:ext cx="79595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Simplify inventory management for various industries.</a:t>
            </a:r>
            <a:endParaRPr lang="en-US" sz="13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BC2A08-62EE-4FD4-B18F-17EB07B484B7}"/>
              </a:ext>
            </a:extLst>
          </p:cNvPr>
          <p:cNvSpPr/>
          <p:nvPr/>
        </p:nvSpPr>
        <p:spPr>
          <a:xfrm>
            <a:off x="12659931" y="7701566"/>
            <a:ext cx="1970469" cy="52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9131"/>
            <a:ext cx="6960156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Competitive Landscape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9962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Zoho Inventory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648081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and expensive for small businesses.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962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Sortly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648081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reporting and analytics capabilities.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962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Shiro Inventory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648081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Affordable, user-friendly, and customizable.</a:t>
            </a:r>
            <a:endParaRPr lang="en-US" sz="19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5DEEE5-0A06-4BD6-BD0C-3F0D0D9C8F6C}"/>
              </a:ext>
            </a:extLst>
          </p:cNvPr>
          <p:cNvSpPr/>
          <p:nvPr/>
        </p:nvSpPr>
        <p:spPr>
          <a:xfrm>
            <a:off x="12659931" y="7701566"/>
            <a:ext cx="1970469" cy="52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794" y="652939"/>
            <a:ext cx="6885742" cy="777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Competitive Advantages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28794" y="2051447"/>
            <a:ext cx="532686" cy="53268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5246" y="2131338"/>
            <a:ext cx="159663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598176" y="2051447"/>
            <a:ext cx="3337203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Interface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598176" y="2581870"/>
            <a:ext cx="671703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to learn and use, requiring minimal training.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8794" y="3463766"/>
            <a:ext cx="532686" cy="53268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89409" y="3543657"/>
            <a:ext cx="211455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598176" y="3463766"/>
            <a:ext cx="3108008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Affordable Pricing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598176" y="3994190"/>
            <a:ext cx="6717030" cy="757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pricing for small and medium-sized businesses.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8794" y="5254943"/>
            <a:ext cx="532686" cy="53268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9528" y="5334833"/>
            <a:ext cx="211098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598176" y="5254943"/>
            <a:ext cx="3233142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Customizable Features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598176" y="5785366"/>
            <a:ext cx="671703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to specific industry needs and workflows.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28794" y="6667262"/>
            <a:ext cx="532686" cy="53268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4529" y="6747153"/>
            <a:ext cx="201097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1598176" y="6667262"/>
            <a:ext cx="3108008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Role-Based Access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598176" y="7197685"/>
            <a:ext cx="671703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access for super admins, staff, and customers.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239" y="608409"/>
            <a:ext cx="5792272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Roadmap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7299960" y="1773674"/>
            <a:ext cx="30480" cy="5847398"/>
          </a:xfrm>
          <a:prstGeom prst="roundRect">
            <a:avLst>
              <a:gd name="adj" fmla="val 304062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325255" y="2254687"/>
            <a:ext cx="772239" cy="30480"/>
          </a:xfrm>
          <a:prstGeom prst="roundRect">
            <a:avLst>
              <a:gd name="adj" fmla="val 304062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67014" y="2021800"/>
            <a:ext cx="496372" cy="496372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0845" y="2096214"/>
            <a:ext cx="148709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3205520" y="1994297"/>
            <a:ext cx="289607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Month 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72239" y="2488525"/>
            <a:ext cx="5329357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Finalize core features and design.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2906" y="3357920"/>
            <a:ext cx="772239" cy="30480"/>
          </a:xfrm>
          <a:prstGeom prst="roundRect">
            <a:avLst>
              <a:gd name="adj" fmla="val 304062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67014" y="3125033"/>
            <a:ext cx="496372" cy="496372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6676" y="3199448"/>
            <a:ext cx="197048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10"/>
          <p:cNvSpPr/>
          <p:nvPr/>
        </p:nvSpPr>
        <p:spPr>
          <a:xfrm>
            <a:off x="8528804" y="3097530"/>
            <a:ext cx="289607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Month 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528804" y="3591758"/>
            <a:ext cx="5329357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testing with pilot businesses.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5255" y="4350782"/>
            <a:ext cx="772239" cy="30480"/>
          </a:xfrm>
          <a:prstGeom prst="roundRect">
            <a:avLst>
              <a:gd name="adj" fmla="val 304062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7014" y="4117896"/>
            <a:ext cx="496372" cy="496372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6795" y="4192310"/>
            <a:ext cx="196691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7" name="Text 15"/>
          <p:cNvSpPr/>
          <p:nvPr/>
        </p:nvSpPr>
        <p:spPr>
          <a:xfrm>
            <a:off x="3205520" y="4090392"/>
            <a:ext cx="289607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Month 3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772239" y="4584621"/>
            <a:ext cx="5329357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beta version for early adopters.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2906" y="5343763"/>
            <a:ext cx="772239" cy="30480"/>
          </a:xfrm>
          <a:prstGeom prst="roundRect">
            <a:avLst>
              <a:gd name="adj" fmla="val 304062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7014" y="5110877"/>
            <a:ext cx="496372" cy="496372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1557" y="5185291"/>
            <a:ext cx="187285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22" name="Text 20"/>
          <p:cNvSpPr/>
          <p:nvPr/>
        </p:nvSpPr>
        <p:spPr>
          <a:xfrm>
            <a:off x="8528804" y="5083373"/>
            <a:ext cx="289607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Month 4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528804" y="5577602"/>
            <a:ext cx="5329357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feedback and optimize based on user experience.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5255" y="6336744"/>
            <a:ext cx="772239" cy="30480"/>
          </a:xfrm>
          <a:prstGeom prst="roundRect">
            <a:avLst>
              <a:gd name="adj" fmla="val 304062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7014" y="6103858"/>
            <a:ext cx="496372" cy="496372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6438" y="6178272"/>
            <a:ext cx="197406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700" dirty="0"/>
          </a:p>
        </p:txBody>
      </p:sp>
      <p:sp>
        <p:nvSpPr>
          <p:cNvPr id="27" name="Text 25"/>
          <p:cNvSpPr/>
          <p:nvPr/>
        </p:nvSpPr>
        <p:spPr>
          <a:xfrm>
            <a:off x="3205520" y="6076355"/>
            <a:ext cx="289607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Month 5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772239" y="6570583"/>
            <a:ext cx="5329357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launch and marketing efforts.</a:t>
            </a:r>
            <a:endParaRPr lang="en-US" sz="1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E1DA52-3481-4B69-8830-843F9C9A0B5F}"/>
              </a:ext>
            </a:extLst>
          </p:cNvPr>
          <p:cNvSpPr/>
          <p:nvPr/>
        </p:nvSpPr>
        <p:spPr>
          <a:xfrm>
            <a:off x="12659931" y="7701566"/>
            <a:ext cx="1970469" cy="52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621</Words>
  <Application>Microsoft Office PowerPoint</Application>
  <PresentationFormat>Custom</PresentationFormat>
  <Paragraphs>140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Inter Bold</vt:lpstr>
      <vt:lpstr>Inter</vt:lpstr>
      <vt:lpstr>Arial</vt:lpstr>
      <vt:lpstr>Martel Sans</vt:lpstr>
      <vt:lpstr>Petrona Bold</vt:lpstr>
      <vt:lpstr>Kanit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Jackson Maghanga Mwadia</cp:lastModifiedBy>
  <cp:revision>3</cp:revision>
  <dcterms:created xsi:type="dcterms:W3CDTF">2024-09-29T09:26:52Z</dcterms:created>
  <dcterms:modified xsi:type="dcterms:W3CDTF">2024-09-29T09:49:27Z</dcterms:modified>
</cp:coreProperties>
</file>